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cap="none" dirty="0" smtClean="0">
                <a:latin typeface="Comic Sans MS" panose="030F0702030302020204" pitchFamily="66" charset="0"/>
              </a:rPr>
              <a:t>Daisy </a:t>
            </a:r>
            <a:r>
              <a:rPr lang="en-GB" cap="none" dirty="0" smtClean="0">
                <a:latin typeface="Comic Sans MS" panose="030F0702030302020204" pitchFamily="66" charset="0"/>
              </a:rPr>
              <a:t>and </a:t>
            </a:r>
            <a:r>
              <a:rPr lang="en-GB" cap="none" dirty="0" smtClean="0">
                <a:latin typeface="Comic Sans MS" panose="030F0702030302020204" pitchFamily="66" charset="0"/>
              </a:rPr>
              <a:t>Teacher Make Playdough!</a:t>
            </a:r>
            <a:endParaRPr lang="en-GB" cap="none" dirty="0"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Cow Animal Mammal · Free vector graphic on Pixaba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15" y="4428832"/>
            <a:ext cx="2114772" cy="142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812" y="0"/>
            <a:ext cx="10467975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Now your dough is ready to play with!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06" y="1371600"/>
            <a:ext cx="3504009" cy="4672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81" y="1371600"/>
            <a:ext cx="3536156" cy="4714875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361245" y="3623733"/>
            <a:ext cx="2483555" cy="2652889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Store your playdough in an air tight container to use time and time again!</a:t>
            </a:r>
            <a:endParaRPr lang="en-GB" sz="1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9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881" y="828675"/>
            <a:ext cx="3921919" cy="5229225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857876" y="828675"/>
            <a:ext cx="5872162" cy="3729038"/>
          </a:xfrm>
          <a:prstGeom prst="wedgeEllipseCallout">
            <a:avLst>
              <a:gd name="adj1" fmla="val -79195"/>
              <a:gd name="adj2" fmla="val 26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latin typeface="Comic Sans MS" panose="030F0702030302020204" pitchFamily="66" charset="0"/>
              </a:rPr>
              <a:t>Bye for now, </a:t>
            </a:r>
          </a:p>
          <a:p>
            <a:pPr algn="ctr"/>
            <a:r>
              <a:rPr lang="en-GB" sz="3600" b="1" dirty="0" smtClean="0">
                <a:latin typeface="Comic Sans MS" panose="030F0702030302020204" pitchFamily="66" charset="0"/>
              </a:rPr>
              <a:t>Missing you all, </a:t>
            </a:r>
          </a:p>
          <a:p>
            <a:pPr algn="ctr"/>
            <a:r>
              <a:rPr lang="en-GB" sz="3600" b="1" dirty="0" smtClean="0">
                <a:latin typeface="Comic Sans MS" panose="030F0702030302020204" pitchFamily="66" charset="0"/>
              </a:rPr>
              <a:t>Daisy and Teacher.</a:t>
            </a:r>
            <a:endParaRPr lang="en-GB" sz="3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1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latin typeface="Comic Sans MS" panose="030F0702030302020204" pitchFamily="66" charset="0"/>
              </a:rPr>
              <a:t>You will need…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86" y="1643222"/>
            <a:ext cx="6313717" cy="473528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991377" y="1643222"/>
            <a:ext cx="4421690" cy="485917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cups plain flour </a:t>
            </a:r>
            <a:endParaRPr lang="en-GB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tablespoons vegetable oil (baby oil 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will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work too)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1/2 cup salt.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2 tablespoons cream of tartar.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1 to 1.5 cups boiling water (adding in increments until it feels just right)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food 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colouring (optional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6991377" y="4549423"/>
            <a:ext cx="4739556" cy="195297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…..and an adult to help you with the HOT parts!  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11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8" y="728662"/>
            <a:ext cx="4366057" cy="52863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743701" y="1871319"/>
            <a:ext cx="4672012" cy="36290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First, put 2 cups of plain flour in a bowl.</a:t>
            </a:r>
            <a:endParaRPr lang="en-GB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2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743701" y="1871319"/>
            <a:ext cx="4672012" cy="36290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Add 2 tablespoons of oil.</a:t>
            </a:r>
            <a:endParaRPr lang="en-GB" sz="3600" b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236" y="1173362"/>
            <a:ext cx="6072187" cy="455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4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743701" y="1871319"/>
            <a:ext cx="4672012" cy="36290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Add a ½ cup of salt.</a:t>
            </a:r>
            <a:endParaRPr lang="en-GB" sz="36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1487341"/>
            <a:ext cx="5862638" cy="43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743701" y="1871319"/>
            <a:ext cx="4672012" cy="36290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Next, 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add 2 table spoons of cream of tartar.</a:t>
            </a:r>
            <a:endParaRPr lang="en-GB" sz="3600" b="1" dirty="0">
              <a:solidFill>
                <a:srgbClr val="00B05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28" y="585788"/>
            <a:ext cx="6025578" cy="541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4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815139" y="2071344"/>
            <a:ext cx="4672012" cy="362902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Add the food colouring to a cup of </a:t>
            </a:r>
            <a:r>
              <a:rPr lang="en-GB" sz="3600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hot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water.</a:t>
            </a:r>
            <a:endParaRPr lang="en-GB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2" y="1871319"/>
            <a:ext cx="5828841" cy="4371631"/>
          </a:xfrm>
          <a:prstGeom prst="rect">
            <a:avLst/>
          </a:prstGeom>
        </p:spPr>
      </p:pic>
      <p:sp>
        <p:nvSpPr>
          <p:cNvPr id="5" name="Flowchart: Punched Tape 4"/>
          <p:cNvSpPr/>
          <p:nvPr/>
        </p:nvSpPr>
        <p:spPr>
          <a:xfrm>
            <a:off x="971550" y="-1"/>
            <a:ext cx="10144125" cy="1643063"/>
          </a:xfrm>
          <a:prstGeom prst="flowChartPunchedTap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grown up must do this part.  Hot water is DANGEROUS!</a:t>
            </a:r>
            <a:endParaRPr lang="en-GB" sz="36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 descr="Sign Hot Surface · Free vector graphic on Pixaba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9843" y="4885982"/>
            <a:ext cx="1782603" cy="162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743701" y="1171575"/>
            <a:ext cx="4672012" cy="43287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Pour the water 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in  a little at a time and mix well.</a:t>
            </a:r>
            <a:endParaRPr lang="en-GB" sz="36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Keep stirring until 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the mixture </a:t>
            </a:r>
            <a:r>
              <a:rPr lang="en-GB" sz="3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becomes sticky.</a:t>
            </a:r>
          </a:p>
          <a:p>
            <a:pPr algn="ctr"/>
            <a:endParaRPr lang="en-GB" sz="3600" b="1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49" y="1171574"/>
            <a:ext cx="62865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465095" y="2614614"/>
            <a:ext cx="4672012" cy="40232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Allow 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the dough to 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cool down. Then take the dough out of the bowl and knead it until it feels perfect</a:t>
            </a:r>
            <a:r>
              <a:rPr lang="en-GB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 </a:t>
            </a:r>
            <a:endParaRPr lang="en-GB" sz="36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943" y="1564138"/>
            <a:ext cx="5657850" cy="4243387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5957890" y="200025"/>
            <a:ext cx="5686423" cy="2414588"/>
          </a:xfrm>
          <a:prstGeom prst="wedgeEllipseCallout">
            <a:avLst>
              <a:gd name="adj1" fmla="val -75436"/>
              <a:gd name="adj2" fmla="val 27838"/>
            </a:avLst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Comic Sans MS" panose="030F0702030302020204" pitchFamily="66" charset="0"/>
              </a:rPr>
              <a:t>Oh dear! I am covered in flour!</a:t>
            </a:r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78</TotalTime>
  <Words>218</Words>
  <Application>Microsoft Office PowerPoint</Application>
  <PresentationFormat>Widescreen</PresentationFormat>
  <Paragraphs>28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Century Gothic</vt:lpstr>
      <vt:lpstr>Comic Sans MS</vt:lpstr>
      <vt:lpstr>Garamond</vt:lpstr>
      <vt:lpstr>Savon</vt:lpstr>
      <vt:lpstr>Daisy and Teacher Make Playdough!</vt:lpstr>
      <vt:lpstr>You will need…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your dough is ready to play with!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Daisy And Teacher Make Playdough!</dc:title>
  <dc:creator>M Doherty</dc:creator>
  <cp:lastModifiedBy>M Doherty</cp:lastModifiedBy>
  <cp:revision>8</cp:revision>
  <dcterms:created xsi:type="dcterms:W3CDTF">2020-05-01T19:48:48Z</dcterms:created>
  <dcterms:modified xsi:type="dcterms:W3CDTF">2020-05-04T12:42:53Z</dcterms:modified>
</cp:coreProperties>
</file>